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372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1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9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518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49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8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3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4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2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FF8FBF8-B1DB-4C94-93DD-0B579C450754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8E3EC56-3E4D-4370-8FB0-2A8A4B04C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0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JJAB Inc.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very professional presentation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22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CLIENT: CHALENGES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8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CLIENT: SUCCESSES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6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9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Introducing… JJAB Inc. !!</a:t>
            </a:r>
          </a:p>
          <a:p>
            <a:pPr lvl="1"/>
            <a:r>
              <a:rPr lang="en-US" sz="2000" b="1" dirty="0" smtClean="0"/>
              <a:t>J</a:t>
            </a:r>
            <a:r>
              <a:rPr lang="en-US" dirty="0" smtClean="0"/>
              <a:t>ackie: The donut giver</a:t>
            </a:r>
          </a:p>
          <a:p>
            <a:pPr lvl="1"/>
            <a:r>
              <a:rPr lang="en-US" sz="2000" b="1" dirty="0" smtClean="0"/>
              <a:t>J</a:t>
            </a:r>
            <a:r>
              <a:rPr lang="en-US" dirty="0" smtClean="0"/>
              <a:t>ake: The “Brains” of the trading world</a:t>
            </a:r>
          </a:p>
          <a:p>
            <a:pPr lvl="1"/>
            <a:r>
              <a:rPr lang="en-US" sz="2000" b="1" dirty="0" smtClean="0"/>
              <a:t>A</a:t>
            </a:r>
            <a:r>
              <a:rPr lang="en-US" dirty="0" smtClean="0"/>
              <a:t>lex: The “Motivator”</a:t>
            </a:r>
          </a:p>
          <a:p>
            <a:pPr lvl="1"/>
            <a:r>
              <a:rPr lang="en-US" sz="2000" b="1" dirty="0" smtClean="0"/>
              <a:t>B</a:t>
            </a:r>
            <a:r>
              <a:rPr lang="en-US" dirty="0" smtClean="0"/>
              <a:t>owling, Lauren: The extremely professional one who yells at people when they don’t take notes, make bad trades, or don’t do their work</a:t>
            </a:r>
          </a:p>
          <a:p>
            <a:r>
              <a:rPr lang="en-US" dirty="0" smtClean="0"/>
              <a:t>We are an okay stock team to work with</a:t>
            </a:r>
          </a:p>
          <a:p>
            <a:r>
              <a:rPr lang="en-US" dirty="0" smtClean="0"/>
              <a:t>We represent the most beautiful, amazing, intelligent, and inspirational client ever…. The one, the only…</a:t>
            </a:r>
          </a:p>
          <a:p>
            <a:pPr marL="274320" lvl="1" indent="0">
              <a:buNone/>
            </a:pPr>
            <a:r>
              <a:rPr lang="en-US" dirty="0" smtClean="0"/>
              <a:t>JILL CAMPBELL</a:t>
            </a:r>
          </a:p>
          <a:p>
            <a:r>
              <a:rPr lang="en-US" dirty="0" smtClean="0"/>
              <a:t>We made some money, we lost some money, but at the end of the day we had fun! </a:t>
            </a:r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TRADING: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5793" t="9077" r="22112" b="14732"/>
          <a:stretch/>
        </p:blipFill>
        <p:spPr>
          <a:xfrm>
            <a:off x="4499428" y="1284514"/>
            <a:ext cx="6778172" cy="55734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489371" y="6386286"/>
            <a:ext cx="406400" cy="2612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9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TRADING: EXAPLES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TRADING: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6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STRATEGY: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7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STRATEGY: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9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STRATEGY: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48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1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24</TotalTime>
  <Words>144</Words>
  <Application>Microsoft Office PowerPoint</Application>
  <PresentationFormat>Widescreen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Schoolbook</vt:lpstr>
      <vt:lpstr>Wingdings 2</vt:lpstr>
      <vt:lpstr>View</vt:lpstr>
      <vt:lpstr>JJAB Inc.</vt:lpstr>
      <vt:lpstr>INTRO:</vt:lpstr>
      <vt:lpstr>TRADING: OVERVIEW</vt:lpstr>
      <vt:lpstr>TRADING: EXAPLES</vt:lpstr>
      <vt:lpstr>TRADING: OUTCOMES</vt:lpstr>
      <vt:lpstr>NEW STRATEGY:</vt:lpstr>
      <vt:lpstr>NEW STRATEGY:</vt:lpstr>
      <vt:lpstr>NEW STRATEGY:</vt:lpstr>
      <vt:lpstr>COLLABORATION</vt:lpstr>
      <vt:lpstr>CLIENT: CHALENGES</vt:lpstr>
      <vt:lpstr>CLIENT: SUCCESSES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3</cp:revision>
  <dcterms:created xsi:type="dcterms:W3CDTF">2017-12-14T16:49:59Z</dcterms:created>
  <dcterms:modified xsi:type="dcterms:W3CDTF">2017-12-18T13:35:38Z</dcterms:modified>
</cp:coreProperties>
</file>