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Hiring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extremely exciting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000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 Notify Rejected Applicants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should always contact applicants no matter if they receive a job offer or not</a:t>
            </a:r>
          </a:p>
          <a:p>
            <a:r>
              <a:rPr lang="en-US" dirty="0" smtClean="0"/>
              <a:t>Send a letter notifying they did not get the job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98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7: Define Your Introductory Employment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period of time were the employer can terminate the employee for any reason and the employee can quit for any reason</a:t>
            </a:r>
          </a:p>
          <a:p>
            <a:r>
              <a:rPr lang="en-US" dirty="0" smtClean="0"/>
              <a:t>This allows both sides to test the waters of the job, see if they are a good fit</a:t>
            </a:r>
          </a:p>
          <a:p>
            <a:r>
              <a:rPr lang="en-US" dirty="0" smtClean="0"/>
              <a:t>Can be 30 to 90 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963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Completing the Hiring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to make sure everything legally is okay and the employer and employee are on the same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620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files of job descriptions, applications, notes from interviews, letters of acknowledgement, job offers, and rejection letters</a:t>
            </a:r>
          </a:p>
          <a:p>
            <a:r>
              <a:rPr lang="en-US" dirty="0" smtClean="0"/>
              <a:t>This allows you to refer to them if ever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19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I-9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Identifies the employee as a legal worker of the United States</a:t>
            </a:r>
          </a:p>
          <a:p>
            <a:r>
              <a:rPr lang="en-US" dirty="0" smtClean="0"/>
              <a:t>Only fill out if the are hired</a:t>
            </a:r>
          </a:p>
          <a:p>
            <a:r>
              <a:rPr lang="en-US" dirty="0" smtClean="0"/>
              <a:t>Fill out on first day of job and allow 3 days to </a:t>
            </a:r>
            <a:r>
              <a:rPr lang="en-US" dirty="0" err="1" smtClean="0"/>
              <a:t>pruduce</a:t>
            </a:r>
            <a:r>
              <a:rPr lang="en-US" dirty="0" smtClean="0"/>
              <a:t> proper identification for the I-9 form</a:t>
            </a:r>
          </a:p>
          <a:p>
            <a:r>
              <a:rPr lang="en-US" smtClean="0"/>
              <a:t>MUST HAVE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833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41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74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025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62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71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Will Talk 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 of hiring</a:t>
            </a:r>
          </a:p>
          <a:p>
            <a:r>
              <a:rPr lang="en-US" dirty="0" smtClean="0"/>
              <a:t>Steps of hiring</a:t>
            </a:r>
          </a:p>
          <a:p>
            <a:r>
              <a:rPr lang="en-US" dirty="0" smtClean="0"/>
              <a:t>How to complete the hiring process</a:t>
            </a:r>
          </a:p>
          <a:p>
            <a:r>
              <a:rPr lang="en-US" dirty="0" smtClean="0"/>
              <a:t>Many other exciting 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705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7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Hiring Process is Expensive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longer a job position goes un-filled, the longer the rest of your employees must pick up the slack or the longer the work goes undone. </a:t>
            </a:r>
          </a:p>
          <a:p>
            <a:r>
              <a:rPr lang="en-US" dirty="0" smtClean="0"/>
              <a:t>You have to put </a:t>
            </a:r>
            <a:r>
              <a:rPr lang="en-US" dirty="0" err="1" smtClean="0"/>
              <a:t>valuble</a:t>
            </a:r>
            <a:r>
              <a:rPr lang="en-US" dirty="0" smtClean="0"/>
              <a:t> time into hiring an employee, resulting in something else not getting done.</a:t>
            </a:r>
          </a:p>
          <a:p>
            <a:r>
              <a:rPr lang="en-US" dirty="0" smtClean="0"/>
              <a:t>There’s lots of training, manuals, and meetings in the hiring process which is costing you money</a:t>
            </a:r>
          </a:p>
          <a:p>
            <a:r>
              <a:rPr lang="en-US" dirty="0" smtClean="0"/>
              <a:t>To sum up, it will be expensive either way so take the time to hire a qualified employee too reduce the amount of time spent hiring for your 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87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Hiring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hiring process includes recruiting, processing, eliminating and selecting candidates. This can include</a:t>
            </a:r>
          </a:p>
          <a:p>
            <a:pPr lvl="1"/>
            <a:r>
              <a:rPr lang="en-US" dirty="0" smtClean="0"/>
              <a:t>Posting a job advertisement in appropriate places</a:t>
            </a:r>
          </a:p>
          <a:p>
            <a:pPr lvl="1"/>
            <a:r>
              <a:rPr lang="en-US" dirty="0" smtClean="0"/>
              <a:t>evaluating the information carefully on each application	</a:t>
            </a:r>
          </a:p>
          <a:p>
            <a:pPr lvl="1"/>
            <a:r>
              <a:rPr lang="en-US" dirty="0" smtClean="0"/>
              <a:t>Screening candidates to determine who to interview</a:t>
            </a:r>
          </a:p>
          <a:p>
            <a:pPr lvl="1"/>
            <a:r>
              <a:rPr lang="en-US" dirty="0" smtClean="0"/>
              <a:t>Verifying references and information</a:t>
            </a:r>
          </a:p>
          <a:p>
            <a:pPr lvl="1"/>
            <a:r>
              <a:rPr lang="en-US" dirty="0" smtClean="0"/>
              <a:t>Conducting personal interviews</a:t>
            </a:r>
          </a:p>
          <a:p>
            <a:pPr lvl="1"/>
            <a:r>
              <a:rPr lang="en-US" dirty="0" smtClean="0"/>
              <a:t>Deciding who to offer a job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780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Create a Job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carefully designed description that provides information about skills needed my candidates such as</a:t>
            </a:r>
          </a:p>
          <a:p>
            <a:pPr lvl="1"/>
            <a:r>
              <a:rPr lang="en-US" dirty="0" smtClean="0"/>
              <a:t>Technical skills</a:t>
            </a:r>
          </a:p>
          <a:p>
            <a:pPr lvl="1"/>
            <a:r>
              <a:rPr lang="en-US" dirty="0" smtClean="0"/>
              <a:t>Knowledge</a:t>
            </a:r>
          </a:p>
          <a:p>
            <a:pPr lvl="1"/>
            <a:r>
              <a:rPr lang="en-US" dirty="0" smtClean="0"/>
              <a:t>Communication skills</a:t>
            </a:r>
          </a:p>
          <a:p>
            <a:pPr lvl="1"/>
            <a:r>
              <a:rPr lang="en-US" dirty="0" smtClean="0"/>
              <a:t>Organization skills</a:t>
            </a:r>
          </a:p>
          <a:p>
            <a:pPr lvl="1"/>
            <a:r>
              <a:rPr lang="en-US" dirty="0" smtClean="0"/>
              <a:t>Presentation skills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87540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Create an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 that should be achieved if you have a good application:</a:t>
            </a:r>
          </a:p>
          <a:p>
            <a:pPr lvl="1"/>
            <a:r>
              <a:rPr lang="en-US" dirty="0" smtClean="0"/>
              <a:t>Protect company from illegally gaining information</a:t>
            </a:r>
          </a:p>
          <a:p>
            <a:pPr lvl="1"/>
            <a:r>
              <a:rPr lang="en-US" dirty="0" smtClean="0"/>
              <a:t>State HR policies</a:t>
            </a:r>
          </a:p>
          <a:p>
            <a:pPr lvl="1"/>
            <a:r>
              <a:rPr lang="en-US" dirty="0" smtClean="0"/>
              <a:t>Collect complete information about the applicant’s ability to perform the job</a:t>
            </a:r>
          </a:p>
          <a:p>
            <a:pPr lvl="1"/>
            <a:r>
              <a:rPr lang="en-US" dirty="0" smtClean="0"/>
              <a:t>Collect information about applicant’s prior professional experience</a:t>
            </a:r>
          </a:p>
          <a:p>
            <a:pPr lvl="1"/>
            <a:r>
              <a:rPr lang="en-US" dirty="0" smtClean="0"/>
              <a:t>Acquire permission to verify information with sources</a:t>
            </a:r>
          </a:p>
          <a:p>
            <a:pPr lvl="1"/>
            <a:r>
              <a:rPr lang="en-US" dirty="0" smtClean="0"/>
              <a:t>Identify any shortcomings applicant pay have</a:t>
            </a:r>
          </a:p>
          <a:p>
            <a:pPr lvl="1"/>
            <a:r>
              <a:rPr lang="en-US" dirty="0" smtClean="0"/>
              <a:t>Provide facts of those in charge of hiring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39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3: Interview the </a:t>
            </a:r>
            <a:r>
              <a:rPr lang="en-US" dirty="0" err="1"/>
              <a:t>C</a:t>
            </a:r>
            <a:r>
              <a:rPr lang="en-US" dirty="0" err="1" smtClean="0"/>
              <a:t>anidates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 of interviews</a:t>
            </a:r>
          </a:p>
          <a:p>
            <a:pPr lvl="1"/>
            <a:r>
              <a:rPr lang="en-US" dirty="0" smtClean="0"/>
              <a:t>One-on-one</a:t>
            </a:r>
          </a:p>
          <a:p>
            <a:pPr lvl="1"/>
            <a:r>
              <a:rPr lang="en-US" dirty="0" smtClean="0"/>
              <a:t>Telephone</a:t>
            </a:r>
          </a:p>
          <a:p>
            <a:pPr lvl="1"/>
            <a:r>
              <a:rPr lang="en-US" dirty="0" smtClean="0"/>
              <a:t>Panel</a:t>
            </a:r>
          </a:p>
          <a:p>
            <a:r>
              <a:rPr lang="en-US" dirty="0" smtClean="0"/>
              <a:t>Interviews are meant to get as much information as possible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057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Collect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should always record the quality of an applicant throughout the whole hiring process because an applicant on paper may be better then in person</a:t>
            </a:r>
          </a:p>
          <a:p>
            <a:r>
              <a:rPr lang="en-US" dirty="0" smtClean="0"/>
              <a:t>Always check references and try to eliminate any false information</a:t>
            </a:r>
          </a:p>
          <a:p>
            <a:r>
              <a:rPr lang="en-US" dirty="0" smtClean="0"/>
              <a:t>Use a ranking system to rank potential </a:t>
            </a:r>
            <a:r>
              <a:rPr lang="en-US" dirty="0" err="1" smtClean="0"/>
              <a:t>canidates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299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Make the Offer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notify the applicant receiving the job offer in person or over the phone</a:t>
            </a:r>
          </a:p>
          <a:p>
            <a:r>
              <a:rPr lang="en-US" dirty="0" smtClean="0"/>
              <a:t>Using words and phrases like</a:t>
            </a:r>
          </a:p>
          <a:p>
            <a:pPr lvl="1"/>
            <a:r>
              <a:rPr lang="en-US" dirty="0" smtClean="0"/>
              <a:t>Happy to have you</a:t>
            </a:r>
          </a:p>
          <a:p>
            <a:pPr lvl="1"/>
            <a:r>
              <a:rPr lang="en-US" dirty="0" smtClean="0"/>
              <a:t>Excited</a:t>
            </a:r>
          </a:p>
          <a:p>
            <a:pPr lvl="1"/>
            <a:r>
              <a:rPr lang="en-US" dirty="0" smtClean="0"/>
              <a:t>You’ll be a great addition</a:t>
            </a:r>
          </a:p>
          <a:p>
            <a:r>
              <a:rPr lang="en-US" dirty="0"/>
              <a:t>Always finalize the job with a fill-in-the-blank paper that states</a:t>
            </a:r>
          </a:p>
          <a:p>
            <a:pPr lvl="1"/>
            <a:r>
              <a:rPr lang="en-US" dirty="0"/>
              <a:t>I ___________, accept the job </a:t>
            </a:r>
            <a:r>
              <a:rPr lang="en-US" dirty="0" err="1"/>
              <a:t>job</a:t>
            </a:r>
            <a:r>
              <a:rPr lang="en-US" dirty="0"/>
              <a:t> position of _________________ for a salary of $________________(hourly, weekly, bi-weekly, monthly)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828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56</TotalTime>
  <Words>581</Words>
  <Application>Microsoft Office PowerPoint</Application>
  <PresentationFormat>Widescreen</PresentationFormat>
  <Paragraphs>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Ion Boardroom</vt:lpstr>
      <vt:lpstr>The Hiring Process</vt:lpstr>
      <vt:lpstr>What I Will Talk About</vt:lpstr>
      <vt:lpstr>The Hiring Process is Expensive</vt:lpstr>
      <vt:lpstr>Steps of Hiring</vt:lpstr>
      <vt:lpstr>Step 1: Create a Job Description</vt:lpstr>
      <vt:lpstr>Step 2: Create an Application</vt:lpstr>
      <vt:lpstr>Step 3: Interview the Canidates</vt:lpstr>
      <vt:lpstr>Step 4: Collect Data</vt:lpstr>
      <vt:lpstr>Step 5: Make the Offer</vt:lpstr>
      <vt:lpstr>Step 6: Notify Rejected Applicants</vt:lpstr>
      <vt:lpstr>Step 7: Define Your Introductory Employment Period</vt:lpstr>
      <vt:lpstr>Completing the Hiring process</vt:lpstr>
      <vt:lpstr>Interview Files</vt:lpstr>
      <vt:lpstr>I-9 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Hiring Process</dc:title>
  <dc:creator>Student</dc:creator>
  <cp:lastModifiedBy>Student</cp:lastModifiedBy>
  <cp:revision>7</cp:revision>
  <dcterms:created xsi:type="dcterms:W3CDTF">2017-10-17T08:34:33Z</dcterms:created>
  <dcterms:modified xsi:type="dcterms:W3CDTF">2017-10-17T09:30:39Z</dcterms:modified>
</cp:coreProperties>
</file>